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8" r:id="rId27"/>
    <p:sldId id="287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2865"/>
            <a:ext cx="12303760" cy="6795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187960"/>
            <a:ext cx="12202160" cy="6473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0"/>
            <a:ext cx="10715625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0"/>
            <a:ext cx="1071372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10" y="17780"/>
            <a:ext cx="10761980" cy="6822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85" y="0"/>
            <a:ext cx="10755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0"/>
            <a:ext cx="10640060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8890"/>
            <a:ext cx="10730865" cy="68491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" y="-10160"/>
            <a:ext cx="10791190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0"/>
            <a:ext cx="1109662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133350"/>
            <a:ext cx="12145645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5780" y="2829560"/>
            <a:ext cx="11139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/>
              <a:t>Empowering transparency and trust in charitable giving through blockchain technology</a:t>
            </a:r>
            <a:endParaRPr lang="en-US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0"/>
            <a:ext cx="10988040" cy="680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0"/>
            <a:ext cx="10953115" cy="6804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0"/>
            <a:ext cx="1070292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0"/>
            <a:ext cx="10768330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10795"/>
            <a:ext cx="10688320" cy="68364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795" y="0"/>
            <a:ext cx="10646410" cy="6812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11430"/>
            <a:ext cx="1035939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17780"/>
            <a:ext cx="1070483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" y="0"/>
            <a:ext cx="10675620" cy="6815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20955"/>
            <a:ext cx="10713720" cy="6816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33020"/>
            <a:ext cx="10695940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-11430"/>
            <a:ext cx="10854055" cy="6880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30" y="0"/>
            <a:ext cx="10720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0"/>
            <a:ext cx="10779760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WPS Presentation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Shozaib Khan</cp:lastModifiedBy>
  <cp:revision>1</cp:revision>
  <dcterms:created xsi:type="dcterms:W3CDTF">2024-07-17T14:30:56Z</dcterms:created>
  <dcterms:modified xsi:type="dcterms:W3CDTF">2024-07-17T14:30:56Z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CF844B28EBEE4F5BA98DCAD1212B9F9A</vt:lpwstr>
  </property>
  <property fmtid="{D5CDD505-2E9C-101B-9397-08002B2CF9AE}" pid="3" name="KSOProductBuildVer">
    <vt:lpwstr>1033-11.2.0.11214</vt:lpwstr>
  </property>
</Properties>
</file>